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321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6D70C1-803D-46B4-958B-080F16AA8EAF}"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D70C1-803D-46B4-958B-080F16AA8EAF}"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D70C1-803D-46B4-958B-080F16AA8EAF}"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D70C1-803D-46B4-958B-080F16AA8EAF}"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D70C1-803D-46B4-958B-080F16AA8EAF}" type="datetimeFigureOut">
              <a:rPr lang="en-US" smtClean="0"/>
              <a:pPr/>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6D70C1-803D-46B4-958B-080F16AA8EAF}" type="datetimeFigureOut">
              <a:rPr lang="en-US" smtClean="0"/>
              <a:pPr/>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6D70C1-803D-46B4-958B-080F16AA8EAF}" type="datetimeFigureOut">
              <a:rPr lang="en-US" smtClean="0"/>
              <a:pPr/>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6D70C1-803D-46B4-958B-080F16AA8EAF}" type="datetimeFigureOut">
              <a:rPr lang="en-US" smtClean="0"/>
              <a:pPr/>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D70C1-803D-46B4-958B-080F16AA8EAF}" type="datetimeFigureOut">
              <a:rPr lang="en-US" smtClean="0"/>
              <a:pPr/>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D70C1-803D-46B4-958B-080F16AA8EAF}" type="datetimeFigureOut">
              <a:rPr lang="en-US" smtClean="0"/>
              <a:pPr/>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D70C1-803D-46B4-958B-080F16AA8EAF}" type="datetimeFigureOut">
              <a:rPr lang="en-US" smtClean="0"/>
              <a:pPr/>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F737A-CFE8-4CC2-B1A6-6A08C0F66D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6D70C1-803D-46B4-958B-080F16AA8EAF}" type="datetimeFigureOut">
              <a:rPr lang="en-US" smtClean="0"/>
              <a:pPr/>
              <a:t>8/26/2019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EF737A-CFE8-4CC2-B1A6-6A08C0F66D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cial Media Snip.PNG"/>
          <p:cNvPicPr>
            <a:picLocks noChangeAspect="1"/>
          </p:cNvPicPr>
          <p:nvPr/>
        </p:nvPicPr>
        <p:blipFill>
          <a:blip r:embed="rId2" cstate="print"/>
          <a:srcRect b="78835"/>
          <a:stretch>
            <a:fillRect/>
          </a:stretch>
        </p:blipFill>
        <p:spPr>
          <a:xfrm>
            <a:off x="0" y="0"/>
            <a:ext cx="6858000" cy="1752600"/>
          </a:xfrm>
          <a:prstGeom prst="rect">
            <a:avLst/>
          </a:prstGeom>
        </p:spPr>
      </p:pic>
      <p:sp>
        <p:nvSpPr>
          <p:cNvPr id="7" name="TextBox 6"/>
          <p:cNvSpPr txBox="1"/>
          <p:nvPr/>
        </p:nvSpPr>
        <p:spPr>
          <a:xfrm>
            <a:off x="3048000" y="4038600"/>
            <a:ext cx="184731" cy="369332"/>
          </a:xfrm>
          <a:prstGeom prst="rect">
            <a:avLst/>
          </a:prstGeom>
          <a:noFill/>
        </p:spPr>
        <p:txBody>
          <a:bodyPr wrap="none" rtlCol="0">
            <a:spAutoFit/>
          </a:bodyPr>
          <a:lstStyle/>
          <a:p>
            <a:endParaRPr lang="en-US" dirty="0"/>
          </a:p>
        </p:txBody>
      </p:sp>
      <p:pic>
        <p:nvPicPr>
          <p:cNvPr id="8" name="Picture 7" descr="IMG_1357.PNG"/>
          <p:cNvPicPr>
            <a:picLocks noChangeAspect="1"/>
          </p:cNvPicPr>
          <p:nvPr/>
        </p:nvPicPr>
        <p:blipFill>
          <a:blip r:embed="rId3" cstate="print"/>
          <a:stretch>
            <a:fillRect/>
          </a:stretch>
        </p:blipFill>
        <p:spPr>
          <a:xfrm>
            <a:off x="457200" y="6934200"/>
            <a:ext cx="1600200" cy="1423929"/>
          </a:xfrm>
          <a:prstGeom prst="rect">
            <a:avLst/>
          </a:prstGeom>
        </p:spPr>
      </p:pic>
      <p:sp>
        <p:nvSpPr>
          <p:cNvPr id="12" name="TextBox 11"/>
          <p:cNvSpPr txBox="1"/>
          <p:nvPr/>
        </p:nvSpPr>
        <p:spPr>
          <a:xfrm>
            <a:off x="2667000" y="8839200"/>
            <a:ext cx="1524000" cy="307777"/>
          </a:xfrm>
          <a:prstGeom prst="rect">
            <a:avLst/>
          </a:prstGeom>
          <a:noFill/>
        </p:spPr>
        <p:txBody>
          <a:bodyPr wrap="square" rtlCol="0">
            <a:spAutoFit/>
          </a:bodyPr>
          <a:lstStyle/>
          <a:p>
            <a:pPr algn="ctr"/>
            <a:r>
              <a:rPr lang="en-US" sz="1400" dirty="0" smtClean="0">
                <a:solidFill>
                  <a:srgbClr val="FF0000"/>
                </a:solidFill>
              </a:rPr>
              <a:t>SINCE 1954</a:t>
            </a:r>
            <a:endParaRPr lang="en-US" sz="1400" dirty="0">
              <a:solidFill>
                <a:srgbClr val="FF0000"/>
              </a:solidFill>
            </a:endParaRPr>
          </a:p>
        </p:txBody>
      </p:sp>
      <p:sp>
        <p:nvSpPr>
          <p:cNvPr id="13" name="TextBox 12"/>
          <p:cNvSpPr txBox="1"/>
          <p:nvPr/>
        </p:nvSpPr>
        <p:spPr>
          <a:xfrm>
            <a:off x="152400" y="2133600"/>
            <a:ext cx="6705600" cy="3385542"/>
          </a:xfrm>
          <a:prstGeom prst="rect">
            <a:avLst/>
          </a:prstGeom>
          <a:noFill/>
        </p:spPr>
        <p:txBody>
          <a:bodyPr wrap="square" rtlCol="0">
            <a:spAutoFit/>
          </a:bodyPr>
          <a:lstStyle/>
          <a:p>
            <a:pPr algn="ctr"/>
            <a:r>
              <a:rPr lang="en-US" b="1" u="sng" dirty="0" smtClean="0"/>
              <a:t>PHOTO RELEASE FORM </a:t>
            </a:r>
            <a:endParaRPr lang="en-US" dirty="0" smtClean="0"/>
          </a:p>
          <a:p>
            <a:r>
              <a:rPr lang="en-US" sz="1200" dirty="0" smtClean="0"/>
              <a:t> </a:t>
            </a:r>
          </a:p>
          <a:p>
            <a:r>
              <a:rPr lang="en-US" sz="1400" dirty="0" smtClean="0"/>
              <a:t>I hereby grant permission to PAHS Cavalier Baseball Club</a:t>
            </a:r>
            <a:r>
              <a:rPr lang="en-US" sz="1400" i="1" dirty="0" smtClean="0"/>
              <a:t> </a:t>
            </a:r>
            <a:r>
              <a:rPr lang="en-US" sz="1400" dirty="0" smtClean="0"/>
              <a:t>to use photographs and/or video of my son taken on as member of the team to be used in publications, news releases, online, social media, and in other communications related to the mission of the Cavalier Baseball Club.  </a:t>
            </a:r>
          </a:p>
          <a:p>
            <a:r>
              <a:rPr lang="en-US" sz="1400" dirty="0" smtClean="0"/>
              <a:t>I grant permission to PAHS Cavalier Baseball Club to tag pictures or videos of my son to their personal social media profiles.  </a:t>
            </a:r>
          </a:p>
          <a:p>
            <a:endParaRPr lang="en-US" sz="1200" dirty="0" smtClean="0"/>
          </a:p>
          <a:p>
            <a:r>
              <a:rPr lang="en-US" sz="1400" dirty="0" smtClean="0"/>
              <a:t>Player </a:t>
            </a:r>
            <a:r>
              <a:rPr lang="en-US" sz="1400" dirty="0" smtClean="0"/>
              <a:t>Name </a:t>
            </a:r>
            <a:r>
              <a:rPr lang="en-US" sz="1400" u="sng" dirty="0" smtClean="0"/>
              <a:t>			</a:t>
            </a:r>
            <a:r>
              <a:rPr lang="en-US" sz="1400" u="sng" dirty="0" smtClean="0"/>
              <a:t>			</a:t>
            </a:r>
          </a:p>
          <a:p>
            <a:endParaRPr lang="en-US" sz="1400" u="sng" dirty="0" smtClean="0"/>
          </a:p>
          <a:p>
            <a:endParaRPr lang="en-US" sz="1400" dirty="0" smtClean="0"/>
          </a:p>
          <a:p>
            <a:r>
              <a:rPr lang="en-US" sz="1400" u="sng" dirty="0" smtClean="0"/>
              <a:t>							</a:t>
            </a:r>
            <a:endParaRPr lang="en-US" sz="1400" dirty="0" smtClean="0"/>
          </a:p>
          <a:p>
            <a:r>
              <a:rPr lang="en-US" sz="1400" b="1" i="1" dirty="0" smtClean="0"/>
              <a:t>Signature of Adult, or Guardian of Children under age 18</a:t>
            </a:r>
            <a:endParaRPr lang="en-US" sz="1400" dirty="0" smtClean="0"/>
          </a:p>
          <a:p>
            <a:endParaRPr lang="en-US" dirty="0"/>
          </a:p>
        </p:txBody>
      </p:sp>
      <p:pic>
        <p:nvPicPr>
          <p:cNvPr id="15" name="Picture 14" descr="IMG_1356.PNG"/>
          <p:cNvPicPr>
            <a:picLocks noChangeAspect="1"/>
          </p:cNvPicPr>
          <p:nvPr/>
        </p:nvPicPr>
        <p:blipFill>
          <a:blip r:embed="rId4" cstate="print"/>
          <a:stretch>
            <a:fillRect/>
          </a:stretch>
        </p:blipFill>
        <p:spPr>
          <a:xfrm>
            <a:off x="2636520" y="6934200"/>
            <a:ext cx="1600200" cy="1424178"/>
          </a:xfrm>
          <a:prstGeom prst="rect">
            <a:avLst/>
          </a:prstGeom>
        </p:spPr>
      </p:pic>
      <p:pic>
        <p:nvPicPr>
          <p:cNvPr id="1026" name="Picture 2" descr="Image result for cracked twitter logo"/>
          <p:cNvPicPr>
            <a:picLocks noChangeAspect="1" noChangeArrowheads="1"/>
          </p:cNvPicPr>
          <p:nvPr/>
        </p:nvPicPr>
        <p:blipFill>
          <a:blip r:embed="rId5" cstate="print"/>
          <a:srcRect/>
          <a:stretch>
            <a:fillRect/>
          </a:stretch>
        </p:blipFill>
        <p:spPr bwMode="auto">
          <a:xfrm>
            <a:off x="4876800" y="6934200"/>
            <a:ext cx="1600200" cy="1425179"/>
          </a:xfrm>
          <a:prstGeom prst="rect">
            <a:avLst/>
          </a:prstGeom>
          <a:noFill/>
        </p:spPr>
      </p:pic>
      <p:sp>
        <p:nvSpPr>
          <p:cNvPr id="16" name="TextBox 15"/>
          <p:cNvSpPr txBox="1"/>
          <p:nvPr/>
        </p:nvSpPr>
        <p:spPr>
          <a:xfrm>
            <a:off x="1447800" y="5943600"/>
            <a:ext cx="4191000" cy="369332"/>
          </a:xfrm>
          <a:prstGeom prst="rect">
            <a:avLst/>
          </a:prstGeom>
          <a:noFill/>
        </p:spPr>
        <p:txBody>
          <a:bodyPr wrap="square" rtlCol="0">
            <a:spAutoFit/>
          </a:bodyPr>
          <a:lstStyle/>
          <a:p>
            <a:r>
              <a:rPr lang="en-US" b="1" u="sng" dirty="0" smtClean="0"/>
              <a:t>FOLLOW “THE UNIT” ON SOCIAL MEDIA</a:t>
            </a:r>
            <a:endParaRPr lang="en-US" b="1"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13</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mwickum</dc:creator>
  <cp:lastModifiedBy>mwickum</cp:lastModifiedBy>
  <cp:revision>4</cp:revision>
  <dcterms:created xsi:type="dcterms:W3CDTF">2019-02-24T15:24:57Z</dcterms:created>
  <dcterms:modified xsi:type="dcterms:W3CDTF">2019-08-26T17:55:14Z</dcterms:modified>
</cp:coreProperties>
</file>